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7" r:id="rId9"/>
    <p:sldId id="269" r:id="rId10"/>
    <p:sldId id="257" r:id="rId11"/>
    <p:sldId id="259" r:id="rId12"/>
    <p:sldId id="260" r:id="rId13"/>
    <p:sldId id="261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9" r:id="rId24"/>
    <p:sldId id="280" r:id="rId25"/>
    <p:sldId id="281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8" autoAdjust="0"/>
    <p:restoredTop sz="96309"/>
  </p:normalViewPr>
  <p:slideViewPr>
    <p:cSldViewPr snapToGrid="0">
      <p:cViewPr varScale="1">
        <p:scale>
          <a:sx n="166" d="100"/>
          <a:sy n="16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</a:t>
            </a:r>
          </a:p>
          <a:p>
            <a:r>
              <a:rPr lang="en-US" sz="2000" dirty="0"/>
              <a:t>University of Delaware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JMP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Techniques exercise with JMP tables menu for reshaping typical data – Join, Concatenate, Stack, Split</a:t>
            </a:r>
          </a:p>
          <a:p>
            <a:r>
              <a:rPr lang="en-US" dirty="0"/>
              <a:t>Break into groups</a:t>
            </a:r>
          </a:p>
          <a:p>
            <a:r>
              <a:rPr lang="en-US" dirty="0"/>
              <a:t>Ask them to work the exercises individually + together and compare notes</a:t>
            </a:r>
          </a:p>
          <a:p>
            <a:r>
              <a:rPr lang="en-US" dirty="0"/>
              <a:t>Study questions: Share with your group an interesting dialog box option you found</a:t>
            </a:r>
          </a:p>
          <a:p>
            <a:r>
              <a:rPr lang="en-US" dirty="0"/>
              <a:t>JDL demo</a:t>
            </a:r>
          </a:p>
        </p:txBody>
      </p:sp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Temp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7"/>
            <a:ext cx="11029615" cy="4725076"/>
          </a:xfrm>
        </p:spPr>
        <p:txBody>
          <a:bodyPr/>
          <a:lstStyle/>
          <a:p>
            <a:r>
              <a:rPr lang="en-US" dirty="0"/>
              <a:t>Baseline Software for engineering work – data analysis and modeling</a:t>
            </a:r>
          </a:p>
          <a:p>
            <a:r>
              <a:rPr lang="en-US" dirty="0"/>
              <a:t>Exercise: install Anaconda/run intro to Pandas</a:t>
            </a:r>
          </a:p>
          <a:p>
            <a:r>
              <a:rPr lang="en-US" dirty="0"/>
              <a:t>Understand available Python packages for general work (and understand Anaconda interaction with them)</a:t>
            </a:r>
          </a:p>
          <a:p>
            <a:r>
              <a:rPr lang="en-US" dirty="0"/>
              <a:t>Nomenclature and data architecture for experiments</a:t>
            </a:r>
          </a:p>
          <a:p>
            <a:r>
              <a:rPr lang="en-US" dirty="0"/>
              <a:t>What is experiment Curation?</a:t>
            </a:r>
          </a:p>
          <a:p>
            <a:r>
              <a:rPr lang="en-US" dirty="0"/>
              <a:t>Data reshaping techniques Joining and summarizing an experiment – </a:t>
            </a:r>
          </a:p>
          <a:p>
            <a:r>
              <a:rPr lang="en-US" dirty="0"/>
              <a:t>Exercise with JMP Tables menu – Join, Concatenate</a:t>
            </a:r>
          </a:p>
          <a:p>
            <a:r>
              <a:rPr lang="en-US" dirty="0"/>
              <a:t>Parsing raw data – Exercise</a:t>
            </a:r>
          </a:p>
          <a:p>
            <a:r>
              <a:rPr lang="en-US" dirty="0"/>
              <a:t>Work a case study of analyzing an experiment – TBD based on Will input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2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xxx</a:t>
            </a:r>
          </a:p>
          <a:p>
            <a:r>
              <a:rPr lang="en-US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r>
              <a:rPr lang="en-US">
                <a:solidFill>
                  <a:schemeClr val="tx2"/>
                </a:solidFill>
              </a:rPr>
              <a:t>yyy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6" name="Content Placeholder 5" descr="A diagram of a data flow&#10;&#10;Description automatically generated">
            <a:extLst>
              <a:ext uri="{FF2B5EF4-FFF2-40B4-BE49-F238E27FC236}">
                <a16:creationId xmlns:a16="http://schemas.microsoft.com/office/drawing/2014/main" id="{5ADD9613-E71E-8D96-A314-1CA6C4B7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0" y="1301675"/>
            <a:ext cx="11093694" cy="4598371"/>
          </a:xfrm>
        </p:spPr>
      </p:pic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3"/>
            <a:ext cx="4919006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 err="1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B4057D4E-A5C6-560E-3AB8-5D9C2344CF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24" y="641463"/>
            <a:ext cx="4628750" cy="191863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166530"/>
            <a:ext cx="9638572" cy="3788596"/>
          </a:xfrm>
        </p:spPr>
        <p:txBody>
          <a:bodyPr/>
          <a:lstStyle/>
          <a:p>
            <a:r>
              <a:rPr lang="en-US" dirty="0"/>
              <a:t>Generalist software </a:t>
            </a:r>
            <a:r>
              <a:rPr lang="en-US" dirty="0" err="1"/>
              <a:t>recos</a:t>
            </a:r>
            <a:r>
              <a:rPr lang="en-US" dirty="0"/>
              <a:t> give you a toolbox for working with a broad range of engineering data</a:t>
            </a:r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</p:txBody>
      </p:sp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(Anaconda)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Pandas or Python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Exercise 1</a:t>
            </a:r>
          </a:p>
          <a:p>
            <a:r>
              <a:rPr lang="en-US" dirty="0"/>
              <a:t>Have students ask ChatGPT for a regex to parse a particular string</a:t>
            </a:r>
          </a:p>
          <a:p>
            <a:r>
              <a:rPr lang="en-US" dirty="0"/>
              <a:t>Have students try it in ChatGPT or Copilot</a:t>
            </a:r>
          </a:p>
          <a:p>
            <a:r>
              <a:rPr lang="en-US" dirty="0"/>
              <a:t>Try their result on some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Exercise 2</a:t>
            </a:r>
          </a:p>
          <a:p>
            <a:r>
              <a:rPr lang="en-US" dirty="0"/>
              <a:t>Ask students/groups to clone </a:t>
            </a:r>
            <a:r>
              <a:rPr lang="en-US" dirty="0" err="1"/>
              <a:t>Intro_To_Pandas_For_Noncoders</a:t>
            </a:r>
            <a:endParaRPr lang="en-US" dirty="0"/>
          </a:p>
          <a:p>
            <a:r>
              <a:rPr lang="en-US" dirty="0"/>
              <a:t>Run notebook with imported data</a:t>
            </a:r>
          </a:p>
          <a:p>
            <a:r>
              <a:rPr lang="en-US" dirty="0"/>
              <a:t>Ask summary question(s) – How many rows in x subset?</a:t>
            </a:r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1940</Words>
  <Application>Microsoft Macintosh PowerPoint</Application>
  <PresentationFormat>Widescreen</PresentationFormat>
  <Paragraphs>195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Lecture Outline Temp</vt:lpstr>
      <vt:lpstr>Software for Engineers</vt:lpstr>
      <vt:lpstr>Generalist Engineer/Scientist Software Recos by Use Case </vt:lpstr>
      <vt:lpstr>Additional Software Recommendations</vt:lpstr>
      <vt:lpstr>Python Libraries to Extend Functionality</vt:lpstr>
      <vt:lpstr>Example: Python Regex Package to Extract Strings</vt:lpstr>
      <vt:lpstr>Installing Packages (AKA Libraries) In Anaconda</vt:lpstr>
      <vt:lpstr>Exercise with Pandas or Python Regex</vt:lpstr>
      <vt:lpstr>Objectives Working with Experiment Data</vt:lpstr>
      <vt:lpstr>What are Experiments?</vt:lpstr>
      <vt:lpstr>What Do these have in common?</vt:lpstr>
      <vt:lpstr>Experiment Data “Architecture”</vt:lpstr>
      <vt:lpstr>Why does Standard Study Nomenclature matter?</vt:lpstr>
      <vt:lpstr>Exercise with JMP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Experiment Data “Architecture”</vt:lpstr>
      <vt:lpstr>Creating A “Master Study File” to Summarize an Experimental Study</vt:lpstr>
      <vt:lpstr>Experimental Data “Keys”</vt:lpstr>
      <vt:lpstr>Aggregating and Summarizing Data (JMP)</vt:lpstr>
      <vt:lpstr>Aggregating Data (PAnDAS)</vt:lpstr>
      <vt:lpstr>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78</cp:revision>
  <cp:lastPrinted>2023-09-11T18:27:59Z</cp:lastPrinted>
  <dcterms:created xsi:type="dcterms:W3CDTF">2020-02-18T13:45:19Z</dcterms:created>
  <dcterms:modified xsi:type="dcterms:W3CDTF">2023-10-25T16:46:22Z</dcterms:modified>
</cp:coreProperties>
</file>